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6858000" cx="12188825"/>
  <p:notesSz cx="6858000" cy="9144000"/>
  <p:embeddedFontLst>
    <p:embeddedFont>
      <p:font typeface="Century Gothic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3839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  <p:ext uri="{2D200454-40CA-4A62-9FC3-DE9A4176ACB9}">
      <p15:notes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http://customooxmlschemas.google.com/">
      <go:slidesCustomData xmlns:go="http://customooxmlschemas.google.com/" r:id="rId16" roundtripDataSignature="AMtx7mhjI/O0ltM/b4jAWyfIvGJxwaJnc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839"/>
        <p:guide pos="2160" orient="horz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CenturyGothic-bold.fntdata"/><Relationship Id="rId12" Type="http://schemas.openxmlformats.org/officeDocument/2006/relationships/font" Target="fonts/CenturyGothic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CenturyGothic-boldItalic.fntdata"/><Relationship Id="rId14" Type="http://schemas.openxmlformats.org/officeDocument/2006/relationships/font" Target="fonts/CenturyGothic-italic.fntdata"/><Relationship Id="rId16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b="0" i="0" sz="1200" u="none" cap="none" strike="noStrik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3" name="Google Shape;83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4ed2d1609f_0_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9" name="Google Shape;89;g14ed2d1609f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0" name="Google Shape;90;g14ed2d1609f_0_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0c8613a035_0_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20c8613a03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g20c8613a035_0_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0c8613a035_0_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20c8613a035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g20c8613a035_0_1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0c8613a035_0_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20c8613a035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g20c8613a035_0_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6a3982a396_1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7" name="Google Shape;117;g16a3982a396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8" name="Google Shape;118;g16a3982a396_1_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/>
          <p:nvPr>
            <p:ph type="ctrTitle"/>
          </p:nvPr>
        </p:nvSpPr>
        <p:spPr>
          <a:xfrm>
            <a:off x="4672383" y="1498601"/>
            <a:ext cx="7008574" cy="329882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entury Gothic"/>
              <a:buNone/>
              <a:defRPr sz="5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5"/>
          <p:cNvSpPr txBox="1"/>
          <p:nvPr>
            <p:ph idx="1" type="subTitle"/>
          </p:nvPr>
        </p:nvSpPr>
        <p:spPr>
          <a:xfrm>
            <a:off x="4672383" y="4927600"/>
            <a:ext cx="7008574" cy="12446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lv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b="0" sz="2800">
                <a:solidFill>
                  <a:schemeClr val="dk1"/>
                </a:solidFill>
              </a:defRPr>
            </a:lvl1pPr>
            <a:lvl2pPr lvl="1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8E94AB"/>
              </a:buClr>
              <a:buSzPts val="2000"/>
              <a:buNone/>
              <a:defRPr>
                <a:solidFill>
                  <a:srgbClr val="8E94AB"/>
                </a:solidFill>
              </a:defRPr>
            </a:lvl2pPr>
            <a:lvl3pPr lvl="2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8E94AB"/>
              </a:buClr>
              <a:buSzPts val="1800"/>
              <a:buNone/>
              <a:defRPr>
                <a:solidFill>
                  <a:srgbClr val="8E94AB"/>
                </a:solidFill>
              </a:defRPr>
            </a:lvl3pPr>
            <a:lvl4pPr lvl="3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8E94AB"/>
              </a:buClr>
              <a:buSzPts val="1800"/>
              <a:buNone/>
              <a:defRPr>
                <a:solidFill>
                  <a:srgbClr val="8E94AB"/>
                </a:solidFill>
              </a:defRPr>
            </a:lvl4pPr>
            <a:lvl5pPr lvl="4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8E94AB"/>
              </a:buClr>
              <a:buSzPts val="1800"/>
              <a:buNone/>
              <a:defRPr>
                <a:solidFill>
                  <a:srgbClr val="8E94AB"/>
                </a:solidFill>
              </a:defRPr>
            </a:lvl5pPr>
            <a:lvl6pPr lvl="5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8E94AB"/>
              </a:buClr>
              <a:buSzPts val="1620"/>
              <a:buNone/>
              <a:defRPr>
                <a:solidFill>
                  <a:srgbClr val="8E94AB"/>
                </a:solidFill>
              </a:defRPr>
            </a:lvl6pPr>
            <a:lvl7pPr lvl="6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8E94AB"/>
              </a:buClr>
              <a:buSzPts val="1620"/>
              <a:buNone/>
              <a:defRPr>
                <a:solidFill>
                  <a:srgbClr val="8E94AB"/>
                </a:solidFill>
              </a:defRPr>
            </a:lvl7pPr>
            <a:lvl8pPr lvl="7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8E94AB"/>
              </a:buClr>
              <a:buSzPts val="1620"/>
              <a:buNone/>
              <a:defRPr>
                <a:solidFill>
                  <a:srgbClr val="8E94AB"/>
                </a:solidFill>
              </a:defRPr>
            </a:lvl8pPr>
            <a:lvl9pPr lvl="8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8E94AB"/>
              </a:buClr>
              <a:buSzPts val="1620"/>
              <a:buNone/>
              <a:defRPr>
                <a:solidFill>
                  <a:srgbClr val="8E94AB"/>
                </a:solidFill>
              </a:defRPr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/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4"/>
          <p:cNvSpPr txBox="1"/>
          <p:nvPr>
            <p:ph idx="1" type="body"/>
          </p:nvPr>
        </p:nvSpPr>
        <p:spPr>
          <a:xfrm rot="5400000">
            <a:off x="3960786" y="-1141677"/>
            <a:ext cx="4470400" cy="10157354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342900" lvl="0" marL="45720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3pPr>
            <a:lvl4pPr indent="-342900" lvl="3" marL="1828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31470" lvl="5" marL="27432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/>
            </a:lvl6pPr>
            <a:lvl7pPr indent="-331470" lvl="6" marL="3200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/>
            </a:lvl7pPr>
            <a:lvl8pPr indent="-331470" lvl="7" marL="3657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/>
            </a:lvl8pPr>
            <a:lvl9pPr indent="-331470" lvl="8" marL="4114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/>
            </a:lvl9pPr>
          </a:lstStyle>
          <a:p/>
        </p:txBody>
      </p:sp>
      <p:sp>
        <p:nvSpPr>
          <p:cNvPr id="72" name="Google Shape;72;p14"/>
          <p:cNvSpPr txBox="1"/>
          <p:nvPr>
            <p:ph idx="10" type="dt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4"/>
          <p:cNvSpPr txBox="1"/>
          <p:nvPr>
            <p:ph idx="11" type="ftr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4"/>
          <p:cNvSpPr txBox="1"/>
          <p:nvPr>
            <p:ph idx="12" type="sldNum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/>
          <p:nvPr>
            <p:ph type="title"/>
          </p:nvPr>
        </p:nvSpPr>
        <p:spPr>
          <a:xfrm rot="5400000">
            <a:off x="7614868" y="2512404"/>
            <a:ext cx="5897561" cy="142203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5"/>
          <p:cNvSpPr txBox="1"/>
          <p:nvPr>
            <p:ph idx="1" type="body"/>
          </p:nvPr>
        </p:nvSpPr>
        <p:spPr>
          <a:xfrm rot="5400000">
            <a:off x="2434617" y="-1042670"/>
            <a:ext cx="5897561" cy="8532178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342900" lvl="0" marL="45720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3pPr>
            <a:lvl4pPr indent="-342900" lvl="3" marL="1828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31470" lvl="5" marL="27432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/>
            </a:lvl6pPr>
            <a:lvl7pPr indent="-331470" lvl="6" marL="3200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/>
            </a:lvl7pPr>
            <a:lvl8pPr indent="-331470" lvl="7" marL="3657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/>
            </a:lvl8pPr>
            <a:lvl9pPr indent="-331470" lvl="8" marL="4114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/>
            </a:lvl9pPr>
          </a:lstStyle>
          <a:p/>
        </p:txBody>
      </p:sp>
      <p:sp>
        <p:nvSpPr>
          <p:cNvPr id="78" name="Google Shape;78;p15"/>
          <p:cNvSpPr txBox="1"/>
          <p:nvPr>
            <p:ph idx="10" type="dt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5"/>
          <p:cNvSpPr txBox="1"/>
          <p:nvPr>
            <p:ph idx="11" type="ftr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5"/>
          <p:cNvSpPr txBox="1"/>
          <p:nvPr>
            <p:ph idx="12" type="sldNum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6"/>
          <p:cNvSpPr txBox="1"/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6"/>
          <p:cNvSpPr txBox="1"/>
          <p:nvPr>
            <p:ph idx="1" type="body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342900" lvl="0" marL="45720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3pPr>
            <a:lvl4pPr indent="-342900" lvl="3" marL="1828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31470" lvl="5" marL="27432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/>
            </a:lvl6pPr>
            <a:lvl7pPr indent="-331470" lvl="6" marL="3200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/>
            </a:lvl7pPr>
            <a:lvl8pPr indent="-331470" lvl="7" marL="3657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/>
            </a:lvl8pPr>
            <a:lvl9pPr indent="-331470" lvl="8" marL="4114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/>
            </a:lvl9pPr>
          </a:lstStyle>
          <a:p/>
        </p:txBody>
      </p:sp>
      <p:sp>
        <p:nvSpPr>
          <p:cNvPr id="22" name="Google Shape;22;p6"/>
          <p:cNvSpPr txBox="1"/>
          <p:nvPr>
            <p:ph idx="10" type="dt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6"/>
          <p:cNvSpPr txBox="1"/>
          <p:nvPr>
            <p:ph idx="11" type="ftr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6"/>
          <p:cNvSpPr txBox="1"/>
          <p:nvPr>
            <p:ph idx="12" type="sldNum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/>
          <p:nvPr>
            <p:ph type="title"/>
          </p:nvPr>
        </p:nvSpPr>
        <p:spPr>
          <a:xfrm>
            <a:off x="812589" y="4445000"/>
            <a:ext cx="7008574" cy="19304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entury Gothic"/>
              <a:buNone/>
              <a:defRPr b="0" sz="5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7"/>
          <p:cNvSpPr txBox="1"/>
          <p:nvPr>
            <p:ph idx="1" type="body"/>
          </p:nvPr>
        </p:nvSpPr>
        <p:spPr>
          <a:xfrm>
            <a:off x="812589" y="3124200"/>
            <a:ext cx="7008574" cy="1296987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>
            <a:lvl1pPr indent="-228600" lvl="0" marL="45720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8E94AB"/>
              </a:buClr>
              <a:buSzPts val="2400"/>
              <a:buNone/>
              <a:defRPr sz="2400">
                <a:solidFill>
                  <a:srgbClr val="8E94AB"/>
                </a:solidFill>
              </a:defRPr>
            </a:lvl2pPr>
            <a:lvl3pPr indent="-228600" lvl="2" marL="1371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8E94AB"/>
              </a:buClr>
              <a:buSzPts val="2100"/>
              <a:buNone/>
              <a:defRPr sz="2100">
                <a:solidFill>
                  <a:srgbClr val="8E94AB"/>
                </a:solidFill>
              </a:defRPr>
            </a:lvl3pPr>
            <a:lvl4pPr indent="-228600" lvl="3" marL="1828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8E94AB"/>
              </a:buClr>
              <a:buSzPts val="1900"/>
              <a:buNone/>
              <a:defRPr sz="1900">
                <a:solidFill>
                  <a:srgbClr val="8E94AB"/>
                </a:solidFill>
              </a:defRPr>
            </a:lvl4pPr>
            <a:lvl5pPr indent="-228600" lvl="4" marL="22860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8E94AB"/>
              </a:buClr>
              <a:buSzPts val="1900"/>
              <a:buNone/>
              <a:defRPr sz="1900">
                <a:solidFill>
                  <a:srgbClr val="8E94AB"/>
                </a:solidFill>
              </a:defRPr>
            </a:lvl5pPr>
            <a:lvl6pPr indent="-228600" lvl="5" marL="27432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8E94AB"/>
              </a:buClr>
              <a:buSzPts val="1710"/>
              <a:buNone/>
              <a:defRPr sz="1900">
                <a:solidFill>
                  <a:srgbClr val="8E94AB"/>
                </a:solidFill>
              </a:defRPr>
            </a:lvl6pPr>
            <a:lvl7pPr indent="-228600" lvl="6" marL="3200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8E94AB"/>
              </a:buClr>
              <a:buSzPts val="1710"/>
              <a:buNone/>
              <a:defRPr sz="1900">
                <a:solidFill>
                  <a:srgbClr val="8E94AB"/>
                </a:solidFill>
              </a:defRPr>
            </a:lvl7pPr>
            <a:lvl8pPr indent="-228600" lvl="7" marL="3657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8E94AB"/>
              </a:buClr>
              <a:buSzPts val="1710"/>
              <a:buNone/>
              <a:defRPr sz="1900">
                <a:solidFill>
                  <a:srgbClr val="8E94AB"/>
                </a:solidFill>
              </a:defRPr>
            </a:lvl8pPr>
            <a:lvl9pPr indent="-228600" lvl="8" marL="4114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8E94AB"/>
              </a:buClr>
              <a:buSzPts val="1710"/>
              <a:buNone/>
              <a:defRPr sz="1900">
                <a:solidFill>
                  <a:srgbClr val="8E94AB"/>
                </a:solidFill>
              </a:defRPr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8"/>
          <p:cNvSpPr txBox="1"/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8"/>
          <p:cNvSpPr txBox="1"/>
          <p:nvPr>
            <p:ph idx="1" type="body"/>
          </p:nvPr>
        </p:nvSpPr>
        <p:spPr>
          <a:xfrm>
            <a:off x="1117309" y="1701800"/>
            <a:ext cx="4977104" cy="44704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381000" lvl="0" marL="45720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3pPr>
            <a:lvl4pPr indent="-342900" lvl="3" marL="1828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5pPr>
            <a:lvl6pPr indent="-228600" lvl="5" marL="27432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None/>
              <a:defRPr sz="1800"/>
            </a:lvl6pPr>
            <a:lvl7pPr indent="-331470" lvl="6" marL="3200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7pPr>
            <a:lvl8pPr indent="-331470" lvl="7" marL="3657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8pPr>
            <a:lvl9pPr indent="-331470" lvl="8" marL="4114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9pPr>
          </a:lstStyle>
          <a:p/>
        </p:txBody>
      </p:sp>
      <p:sp>
        <p:nvSpPr>
          <p:cNvPr id="31" name="Google Shape;31;p8"/>
          <p:cNvSpPr txBox="1"/>
          <p:nvPr>
            <p:ph idx="2" type="body"/>
          </p:nvPr>
        </p:nvSpPr>
        <p:spPr>
          <a:xfrm>
            <a:off x="6297559" y="1701800"/>
            <a:ext cx="4977104" cy="44704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381000" lvl="0" marL="45720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3pPr>
            <a:lvl4pPr indent="-342900" lvl="3" marL="1828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5pPr>
            <a:lvl6pPr indent="-331470" lvl="5" marL="27432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6pPr>
            <a:lvl7pPr indent="-331470" lvl="6" marL="3200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7pPr>
            <a:lvl8pPr indent="-331470" lvl="7" marL="3657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8pPr>
            <a:lvl9pPr indent="-331470" lvl="8" marL="4114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9pPr>
          </a:lstStyle>
          <a:p/>
        </p:txBody>
      </p:sp>
      <p:sp>
        <p:nvSpPr>
          <p:cNvPr id="32" name="Google Shape;32;p8"/>
          <p:cNvSpPr txBox="1"/>
          <p:nvPr>
            <p:ph idx="10" type="dt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8"/>
          <p:cNvSpPr txBox="1"/>
          <p:nvPr>
            <p:ph idx="11" type="ftr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 txBox="1"/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Gothic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9"/>
          <p:cNvSpPr txBox="1"/>
          <p:nvPr>
            <p:ph idx="1" type="body"/>
          </p:nvPr>
        </p:nvSpPr>
        <p:spPr>
          <a:xfrm>
            <a:off x="1121372" y="1608836"/>
            <a:ext cx="4973041" cy="512064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indent="-228600" lvl="0" marL="45720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b="1" sz="2700"/>
            </a:lvl2pPr>
            <a:lvl3pPr indent="-228600" lvl="2" marL="1371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3pPr>
            <a:lvl4pPr indent="-228600" lvl="3" marL="1828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4pPr>
            <a:lvl5pPr indent="-228600" lvl="4" marL="22860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5pPr>
            <a:lvl6pPr indent="-228600" lvl="5" marL="27432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b="1" sz="2100"/>
            </a:lvl6pPr>
            <a:lvl7pPr indent="-228600" lvl="6" marL="3200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b="1" sz="2100"/>
            </a:lvl7pPr>
            <a:lvl8pPr indent="-228600" lvl="7" marL="3657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b="1" sz="2100"/>
            </a:lvl8pPr>
            <a:lvl9pPr indent="-228600" lvl="8" marL="4114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b="1" sz="2100"/>
            </a:lvl9pPr>
          </a:lstStyle>
          <a:p/>
        </p:txBody>
      </p:sp>
      <p:sp>
        <p:nvSpPr>
          <p:cNvPr id="38" name="Google Shape;38;p9"/>
          <p:cNvSpPr txBox="1"/>
          <p:nvPr>
            <p:ph idx="2" type="body"/>
          </p:nvPr>
        </p:nvSpPr>
        <p:spPr>
          <a:xfrm>
            <a:off x="1117309" y="2209800"/>
            <a:ext cx="4977104" cy="39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355600" lvl="0" marL="45720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1pPr>
            <a:lvl2pPr indent="-342900" lvl="1" marL="914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2pPr>
            <a:lvl3pPr indent="-342900" lvl="2" marL="1371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3pPr>
            <a:lvl4pPr indent="-342900" lvl="3" marL="1828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5pPr>
            <a:lvl6pPr indent="-331470" lvl="5" marL="27432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6pPr>
            <a:lvl7pPr indent="-331470" lvl="6" marL="3200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7pPr>
            <a:lvl8pPr indent="-331470" lvl="7" marL="3657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8pPr>
            <a:lvl9pPr indent="-331470" lvl="8" marL="4114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9pPr>
          </a:lstStyle>
          <a:p/>
        </p:txBody>
      </p:sp>
      <p:sp>
        <p:nvSpPr>
          <p:cNvPr id="39" name="Google Shape;39;p9"/>
          <p:cNvSpPr txBox="1"/>
          <p:nvPr>
            <p:ph idx="3" type="body"/>
          </p:nvPr>
        </p:nvSpPr>
        <p:spPr>
          <a:xfrm>
            <a:off x="6301622" y="1608836"/>
            <a:ext cx="4973041" cy="512064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indent="-228600" lvl="0" marL="45720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b="1" sz="2700"/>
            </a:lvl2pPr>
            <a:lvl3pPr indent="-228600" lvl="2" marL="1371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3pPr>
            <a:lvl4pPr indent="-228600" lvl="3" marL="1828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4pPr>
            <a:lvl5pPr indent="-228600" lvl="4" marL="22860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5pPr>
            <a:lvl6pPr indent="-228600" lvl="5" marL="27432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b="1" sz="2100"/>
            </a:lvl6pPr>
            <a:lvl7pPr indent="-228600" lvl="6" marL="3200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b="1" sz="2100"/>
            </a:lvl7pPr>
            <a:lvl8pPr indent="-228600" lvl="7" marL="3657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b="1" sz="2100"/>
            </a:lvl8pPr>
            <a:lvl9pPr indent="-228600" lvl="8" marL="4114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b="1" sz="2100"/>
            </a:lvl9pPr>
          </a:lstStyle>
          <a:p/>
        </p:txBody>
      </p:sp>
      <p:sp>
        <p:nvSpPr>
          <p:cNvPr id="40" name="Google Shape;40;p9"/>
          <p:cNvSpPr txBox="1"/>
          <p:nvPr>
            <p:ph idx="4" type="body"/>
          </p:nvPr>
        </p:nvSpPr>
        <p:spPr>
          <a:xfrm>
            <a:off x="6297559" y="2209800"/>
            <a:ext cx="4977104" cy="39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355600" lvl="0" marL="45720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1pPr>
            <a:lvl2pPr indent="-342900" lvl="1" marL="914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2pPr>
            <a:lvl3pPr indent="-342900" lvl="2" marL="1371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3pPr>
            <a:lvl4pPr indent="-342900" lvl="3" marL="1828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5pPr>
            <a:lvl6pPr indent="-331470" lvl="5" marL="27432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6pPr>
            <a:lvl7pPr indent="-331470" lvl="6" marL="3200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7pPr>
            <a:lvl8pPr indent="-331470" lvl="7" marL="3657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8pPr>
            <a:lvl9pPr indent="-331470" lvl="8" marL="4114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10" type="dt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1" type="ftr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9"/>
          <p:cNvSpPr txBox="1"/>
          <p:nvPr>
            <p:ph idx="12" type="sldNum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/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0"/>
          <p:cNvSpPr txBox="1"/>
          <p:nvPr>
            <p:ph idx="10" type="dt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0"/>
          <p:cNvSpPr txBox="1"/>
          <p:nvPr>
            <p:ph idx="11" type="ftr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 type="blank">
  <p:cSld name="BLANK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idx="10" type="dt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1"/>
          <p:cNvSpPr txBox="1"/>
          <p:nvPr>
            <p:ph idx="11" type="ftr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showMasterSp="0" type="objTx">
  <p:cSld name="OBJECT_WITH_CAPTION_TEX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/>
          <p:nvPr/>
        </p:nvSpPr>
        <p:spPr>
          <a:xfrm>
            <a:off x="3961368" y="0"/>
            <a:ext cx="7922736" cy="6858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53333"/>
                </a:srgbClr>
              </a:gs>
            </a:gsLst>
            <a:lin ang="7800000" scaled="0"/>
          </a:gradFill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5" name="Google Shape;55;p12"/>
          <p:cNvSpPr txBox="1"/>
          <p:nvPr>
            <p:ph type="title"/>
          </p:nvPr>
        </p:nvSpPr>
        <p:spPr>
          <a:xfrm>
            <a:off x="304721" y="1701800"/>
            <a:ext cx="3351927" cy="28448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entury Gothic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2"/>
          <p:cNvSpPr txBox="1"/>
          <p:nvPr>
            <p:ph idx="1" type="body"/>
          </p:nvPr>
        </p:nvSpPr>
        <p:spPr>
          <a:xfrm>
            <a:off x="304721" y="4648200"/>
            <a:ext cx="3351927" cy="17272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228600" lvl="0" marL="45720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2pPr>
            <a:lvl3pPr indent="-228600" lvl="2" marL="1371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indent="-228600" lvl="4" marL="22860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indent="-228600" lvl="5" marL="27432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080"/>
              <a:buNone/>
              <a:defRPr sz="1200"/>
            </a:lvl6pPr>
            <a:lvl7pPr indent="-228600" lvl="6" marL="3200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080"/>
              <a:buNone/>
              <a:defRPr sz="1200"/>
            </a:lvl7pPr>
            <a:lvl8pPr indent="-228600" lvl="7" marL="3657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080"/>
              <a:buNone/>
              <a:defRPr sz="1200"/>
            </a:lvl8pPr>
            <a:lvl9pPr indent="-228600" lvl="8" marL="4114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080"/>
              <a:buNone/>
              <a:defRPr sz="1200"/>
            </a:lvl9pPr>
          </a:lstStyle>
          <a:p/>
        </p:txBody>
      </p:sp>
      <p:sp>
        <p:nvSpPr>
          <p:cNvPr id="57" name="Google Shape;57;p12"/>
          <p:cNvSpPr txBox="1"/>
          <p:nvPr>
            <p:ph idx="2" type="body"/>
          </p:nvPr>
        </p:nvSpPr>
        <p:spPr>
          <a:xfrm>
            <a:off x="4469236" y="482600"/>
            <a:ext cx="6805427" cy="5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381000" lvl="0" marL="45720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3pPr>
            <a:lvl4pPr indent="-342900" lvl="3" marL="1828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5pPr>
            <a:lvl6pPr indent="-331470" lvl="5" marL="27432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6pPr>
            <a:lvl7pPr indent="-331470" lvl="6" marL="3200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7pPr>
            <a:lvl8pPr indent="-331470" lvl="7" marL="3657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8pPr>
            <a:lvl9pPr indent="-331470" lvl="8" marL="4114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9pPr>
          </a:lstStyle>
          <a:p/>
        </p:txBody>
      </p:sp>
      <p:sp>
        <p:nvSpPr>
          <p:cNvPr id="58" name="Google Shape;58;p12"/>
          <p:cNvSpPr txBox="1"/>
          <p:nvPr>
            <p:ph idx="10" type="dt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2"/>
          <p:cNvSpPr txBox="1"/>
          <p:nvPr>
            <p:ph idx="11" type="ftr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2"/>
          <p:cNvSpPr txBox="1"/>
          <p:nvPr>
            <p:ph idx="12" type="sldNum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/>
          <p:nvPr/>
        </p:nvSpPr>
        <p:spPr>
          <a:xfrm>
            <a:off x="2082258" y="0"/>
            <a:ext cx="8024310" cy="6858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53333"/>
                </a:srgbClr>
              </a:gs>
            </a:gsLst>
            <a:lin ang="7800000" scaled="0"/>
          </a:gradFill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3" name="Google Shape;63;p13"/>
          <p:cNvSpPr txBox="1"/>
          <p:nvPr>
            <p:ph type="title"/>
          </p:nvPr>
        </p:nvSpPr>
        <p:spPr>
          <a:xfrm>
            <a:off x="2437765" y="4800600"/>
            <a:ext cx="7313295" cy="7620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entury Gothic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descr="An empty placeholder to add an image. Click on the placeholder and select the image that you wish to add." id="64" name="Google Shape;64;p13"/>
          <p:cNvSpPr/>
          <p:nvPr>
            <p:ph idx="2" type="pic"/>
          </p:nvPr>
        </p:nvSpPr>
        <p:spPr>
          <a:xfrm>
            <a:off x="2437765" y="279401"/>
            <a:ext cx="7313295" cy="4448175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Google Shape;65;p13"/>
          <p:cNvSpPr txBox="1"/>
          <p:nvPr>
            <p:ph idx="1" type="body"/>
          </p:nvPr>
        </p:nvSpPr>
        <p:spPr>
          <a:xfrm>
            <a:off x="2437765" y="5562600"/>
            <a:ext cx="7313295" cy="8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228600" lvl="0" marL="45720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2pPr>
            <a:lvl3pPr indent="-228600" lvl="2" marL="1371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indent="-228600" lvl="4" marL="22860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indent="-228600" lvl="5" marL="27432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080"/>
              <a:buNone/>
              <a:defRPr sz="1200"/>
            </a:lvl6pPr>
            <a:lvl7pPr indent="-228600" lvl="6" marL="3200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080"/>
              <a:buNone/>
              <a:defRPr sz="1200"/>
            </a:lvl7pPr>
            <a:lvl8pPr indent="-228600" lvl="7" marL="3657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080"/>
              <a:buNone/>
              <a:defRPr sz="1200"/>
            </a:lvl8pPr>
            <a:lvl9pPr indent="-228600" lvl="8" marL="4114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080"/>
              <a:buNone/>
              <a:defRPr sz="1200"/>
            </a:lvl9pPr>
          </a:lstStyle>
          <a:p/>
        </p:txBody>
      </p:sp>
      <p:sp>
        <p:nvSpPr>
          <p:cNvPr id="66" name="Google Shape;66;p13"/>
          <p:cNvSpPr txBox="1"/>
          <p:nvPr>
            <p:ph idx="10" type="dt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3"/>
          <p:cNvSpPr txBox="1"/>
          <p:nvPr>
            <p:ph idx="11" type="ftr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3"/>
          <p:cNvSpPr txBox="1"/>
          <p:nvPr>
            <p:ph idx="12" type="sldNum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/>
          <p:nvPr/>
        </p:nvSpPr>
        <p:spPr>
          <a:xfrm>
            <a:off x="304721" y="0"/>
            <a:ext cx="11579384" cy="6858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53333"/>
                </a:srgbClr>
              </a:gs>
            </a:gsLst>
            <a:lin ang="7800000" scaled="0"/>
          </a:gradFill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1" name="Google Shape;11;p4"/>
          <p:cNvSpPr txBox="1"/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>
            <a:lvl1pPr lv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Gothic"/>
              <a:buNone/>
              <a:defRPr b="0" i="0" sz="4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"/>
          <p:cNvSpPr txBox="1"/>
          <p:nvPr>
            <p:ph idx="1" type="body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381000" lvl="0" marL="457200" marR="0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55600" lvl="1" marL="914400" marR="0" rtl="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entury Gothic"/>
              <a:buChar char="–"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42900" lvl="2" marL="1371600" marR="0" rtl="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entury Gothic"/>
              <a:buChar char="–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marR="0" rtl="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entury Gothic"/>
              <a:buChar char="–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marR="0" rtl="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entury Gothic"/>
              <a:buChar char="–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31470" lvl="5" marL="2743200" marR="0" rtl="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Font typeface="Century Gothic"/>
              <a:buChar char="–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31470" lvl="6" marL="3200400" marR="0" rtl="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Font typeface="Century Gothic"/>
              <a:buChar char="–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31470" lvl="7" marL="3657600" marR="0" rtl="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Font typeface="Century Gothic"/>
              <a:buChar char="–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31470" lvl="8" marL="4114800" marR="0" rtl="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Font typeface="Century Gothic"/>
              <a:buChar char="–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3" name="Google Shape;13;p4"/>
          <p:cNvSpPr txBox="1"/>
          <p:nvPr>
            <p:ph idx="10" type="dt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4" name="Google Shape;14;p4"/>
          <p:cNvSpPr txBox="1"/>
          <p:nvPr>
            <p:ph idx="11" type="ftr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5" name="Google Shape;15;p4"/>
          <p:cNvSpPr txBox="1"/>
          <p:nvPr>
            <p:ph idx="12" type="sldNum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2160">
          <p15:clr>
            <a:srgbClr val="F26B43"/>
          </p15:clr>
        </p15:guide>
        <p15:guide id="2" pos="383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"/>
          <p:cNvSpPr txBox="1"/>
          <p:nvPr>
            <p:ph type="ctrTitle"/>
          </p:nvPr>
        </p:nvSpPr>
        <p:spPr>
          <a:xfrm>
            <a:off x="4672383" y="1498601"/>
            <a:ext cx="7008574" cy="329882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entury Gothic"/>
              <a:buNone/>
            </a:pPr>
            <a:r>
              <a:rPr lang="en-US"/>
              <a:t>Hutchinson Elementary Principal’s Report</a:t>
            </a:r>
            <a:endParaRPr/>
          </a:p>
        </p:txBody>
      </p:sp>
      <p:sp>
        <p:nvSpPr>
          <p:cNvPr id="86" name="Google Shape;86;p1"/>
          <p:cNvSpPr txBox="1"/>
          <p:nvPr>
            <p:ph idx="1" type="subTitle"/>
          </p:nvPr>
        </p:nvSpPr>
        <p:spPr>
          <a:xfrm>
            <a:off x="4672383" y="4927600"/>
            <a:ext cx="7008574" cy="12446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February 16, 2023</a:t>
            </a:r>
            <a:endParaRPr/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Presented by Ms. StJoy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4ed2d1609f_0_2"/>
          <p:cNvSpPr txBox="1"/>
          <p:nvPr>
            <p:ph type="title"/>
          </p:nvPr>
        </p:nvSpPr>
        <p:spPr>
          <a:xfrm>
            <a:off x="8462625" y="93275"/>
            <a:ext cx="3440400" cy="52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/>
          <a:p>
            <a:pPr indent="0" lvl="0" marL="457200" rt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3700"/>
              <a:t>Upcoming</a:t>
            </a:r>
            <a:endParaRPr sz="3700"/>
          </a:p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-381000" lvl="0" marL="45720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Winter Break Week of February 20th</a:t>
            </a:r>
            <a:endParaRPr sz="2400"/>
          </a:p>
          <a:p>
            <a:pPr indent="-381000" lvl="0" marL="45720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February 28th Dress in African attire</a:t>
            </a:r>
            <a:endParaRPr sz="2400"/>
          </a:p>
          <a:p>
            <a:pPr indent="-152400" lvl="1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t/>
            </a:r>
            <a:endParaRPr sz="2400"/>
          </a:p>
        </p:txBody>
      </p:sp>
      <p:pic>
        <p:nvPicPr>
          <p:cNvPr id="93" name="Google Shape;93;g14ed2d1609f_0_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9025" y="754150"/>
            <a:ext cx="7832351" cy="56894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0c8613a035_0_1"/>
          <p:cNvSpPr txBox="1"/>
          <p:nvPr>
            <p:ph type="title"/>
          </p:nvPr>
        </p:nvSpPr>
        <p:spPr>
          <a:xfrm>
            <a:off x="1117309" y="76200"/>
            <a:ext cx="10157400" cy="1397100"/>
          </a:xfrm>
          <a:prstGeom prst="rect">
            <a:avLst/>
          </a:prstGeom>
        </p:spPr>
        <p:txBody>
          <a:bodyPr anchorCtr="0" anchor="b" bIns="60925" lIns="121875" spcFirstLastPara="1" rIns="121875" wrap="square" tIns="609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MAP TESTING WINDOW</a:t>
            </a:r>
            <a:endParaRPr/>
          </a:p>
        </p:txBody>
      </p:sp>
      <p:sp>
        <p:nvSpPr>
          <p:cNvPr id="100" name="Google Shape;100;g20c8613a035_0_1"/>
          <p:cNvSpPr txBox="1"/>
          <p:nvPr>
            <p:ph idx="1" type="body"/>
          </p:nvPr>
        </p:nvSpPr>
        <p:spPr>
          <a:xfrm>
            <a:off x="1117309" y="1701800"/>
            <a:ext cx="10157400" cy="4470300"/>
          </a:xfrm>
          <a:prstGeom prst="rect">
            <a:avLst/>
          </a:prstGeom>
        </p:spPr>
        <p:txBody>
          <a:bodyPr anchorCtr="0" anchor="t" bIns="60925" lIns="121875" spcFirstLastPara="1" rIns="121875" wrap="square" tIns="60925">
            <a:normAutofit/>
          </a:bodyPr>
          <a:lstStyle/>
          <a:p>
            <a:pPr indent="-342900" lvl="0" marL="457200" rtl="0" algn="l">
              <a:spcBef>
                <a:spcPts val="1866"/>
              </a:spcBef>
              <a:spcAft>
                <a:spcPts val="0"/>
              </a:spcAft>
              <a:buClr>
                <a:srgbClr val="455F51"/>
              </a:buClr>
              <a:buSzPts val="1800"/>
              <a:buFont typeface="Georgia"/>
              <a:buChar char="•"/>
            </a:pPr>
            <a:r>
              <a:rPr lang="en-US">
                <a:solidFill>
                  <a:srgbClr val="455F51"/>
                </a:solidFill>
                <a:latin typeface="Georgia"/>
                <a:ea typeface="Georgia"/>
                <a:cs typeface="Georgia"/>
                <a:sym typeface="Georgia"/>
              </a:rPr>
              <a:t>March 6th- 10th - MAP Growth Reading  K-5th Grade 8:00 - 10:30</a:t>
            </a:r>
            <a:endParaRPr>
              <a:solidFill>
                <a:srgbClr val="455F5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455F51"/>
              </a:buClr>
              <a:buSzPts val="1800"/>
              <a:buFont typeface="Georgia"/>
              <a:buChar char="•"/>
            </a:pPr>
            <a:r>
              <a:rPr lang="en-US">
                <a:solidFill>
                  <a:srgbClr val="455F51"/>
                </a:solidFill>
                <a:latin typeface="Georgia"/>
                <a:ea typeface="Georgia"/>
                <a:cs typeface="Georgia"/>
                <a:sym typeface="Georgia"/>
              </a:rPr>
              <a:t>March 13th-17th - MAP Growth Math  K-5th Grade 8:00 - 10:30</a:t>
            </a:r>
            <a:endParaRPr>
              <a:solidFill>
                <a:srgbClr val="455F5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455F51"/>
              </a:buClr>
              <a:buSzPts val="1800"/>
              <a:buFont typeface="Georgia"/>
              <a:buChar char="•"/>
            </a:pPr>
            <a:r>
              <a:rPr lang="en-US">
                <a:solidFill>
                  <a:srgbClr val="455F51"/>
                </a:solidFill>
                <a:latin typeface="Georgia"/>
                <a:ea typeface="Georgia"/>
                <a:cs typeface="Georgia"/>
                <a:sym typeface="Georgia"/>
              </a:rPr>
              <a:t>March  27th- 31st - MAP Growth Fluency Pre- K-5th Grade 8:00 - 10:30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0c8613a035_0_14"/>
          <p:cNvSpPr txBox="1"/>
          <p:nvPr>
            <p:ph idx="1" type="body"/>
          </p:nvPr>
        </p:nvSpPr>
        <p:spPr>
          <a:xfrm>
            <a:off x="373999" y="1622175"/>
            <a:ext cx="5483700" cy="4470300"/>
          </a:xfrm>
          <a:prstGeom prst="rect">
            <a:avLst/>
          </a:prstGeom>
        </p:spPr>
        <p:txBody>
          <a:bodyPr anchorCtr="0" anchor="t" bIns="60925" lIns="121875" spcFirstLastPara="1" rIns="121875" wrap="square" tIns="60925">
            <a:normAutofit/>
          </a:bodyPr>
          <a:lstStyle/>
          <a:p>
            <a:pPr indent="-342900" lvl="0" marL="457200" rtl="0" algn="l">
              <a:spcBef>
                <a:spcPts val="1866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65 Parents attended in the Fall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58 Parents </a:t>
            </a:r>
            <a:r>
              <a:rPr lang="en-US"/>
              <a:t>attend</a:t>
            </a:r>
            <a:r>
              <a:rPr lang="en-US"/>
              <a:t> in the Winter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Next meeting is March 30th</a:t>
            </a:r>
            <a:endParaRPr/>
          </a:p>
        </p:txBody>
      </p:sp>
      <p:pic>
        <p:nvPicPr>
          <p:cNvPr id="107" name="Google Shape;107;g20c8613a035_0_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57825" y="265475"/>
            <a:ext cx="6181725" cy="60350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0c8613a035_0_7"/>
          <p:cNvSpPr txBox="1"/>
          <p:nvPr>
            <p:ph type="title"/>
          </p:nvPr>
        </p:nvSpPr>
        <p:spPr>
          <a:xfrm>
            <a:off x="153375" y="341675"/>
            <a:ext cx="4822800" cy="3702300"/>
          </a:xfrm>
          <a:prstGeom prst="rect">
            <a:avLst/>
          </a:prstGeom>
        </p:spPr>
        <p:txBody>
          <a:bodyPr anchorCtr="0" anchor="t" bIns="60925" lIns="121875" spcFirstLastPara="1" rIns="121875" wrap="square" tIns="609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Panorama</a:t>
            </a:r>
            <a:r>
              <a:rPr lang="en-US"/>
              <a:t> Education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Fall 2022 (</a:t>
            </a:r>
            <a:r>
              <a:rPr lang="en-US"/>
              <a:t>December</a:t>
            </a:r>
            <a:r>
              <a:rPr lang="en-US"/>
              <a:t>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/>
              <a:t>Family-School Relationship Survey Results</a:t>
            </a:r>
            <a:endParaRPr b="1"/>
          </a:p>
        </p:txBody>
      </p:sp>
      <p:pic>
        <p:nvPicPr>
          <p:cNvPr id="114" name="Google Shape;114;g20c8613a035_0_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35850" y="76200"/>
            <a:ext cx="6954025" cy="6711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6a3982a396_1_0"/>
          <p:cNvSpPr txBox="1"/>
          <p:nvPr>
            <p:ph type="title"/>
          </p:nvPr>
        </p:nvSpPr>
        <p:spPr>
          <a:xfrm>
            <a:off x="1117309" y="76200"/>
            <a:ext cx="10157400" cy="13971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Next Go Team Meeting</a:t>
            </a:r>
            <a:endParaRPr/>
          </a:p>
        </p:txBody>
      </p:sp>
      <p:sp>
        <p:nvSpPr>
          <p:cNvPr id="121" name="Google Shape;121;g16a3982a396_1_0"/>
          <p:cNvSpPr txBox="1"/>
          <p:nvPr>
            <p:ph idx="1" type="body"/>
          </p:nvPr>
        </p:nvSpPr>
        <p:spPr>
          <a:xfrm>
            <a:off x="1117309" y="1656475"/>
            <a:ext cx="10157400" cy="44703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/>
          <a:p>
            <a:pPr indent="-342900" lvl="0" marL="457200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3/16 @ 5pm</a:t>
            </a:r>
            <a:endParaRPr/>
          </a:p>
          <a:p>
            <a:pPr indent="0" lvl="0" marL="0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Books16x9">
      <a:dk1>
        <a:srgbClr val="374C81"/>
      </a:dk1>
      <a:lt1>
        <a:srgbClr val="FFFFFF"/>
      </a:lt1>
      <a:dk2>
        <a:srgbClr val="000000"/>
      </a:dk2>
      <a:lt2>
        <a:srgbClr val="EDE5DF"/>
      </a:lt2>
      <a:accent1>
        <a:srgbClr val="414E77"/>
      </a:accent1>
      <a:accent2>
        <a:srgbClr val="70AAC4"/>
      </a:accent2>
      <a:accent3>
        <a:srgbClr val="8B6A94"/>
      </a:accent3>
      <a:accent4>
        <a:srgbClr val="61A796"/>
      </a:accent4>
      <a:accent5>
        <a:srgbClr val="4E5798"/>
      </a:accent5>
      <a:accent6>
        <a:srgbClr val="7E5C5C"/>
      </a:accent6>
      <a:hlink>
        <a:srgbClr val="0070C0"/>
      </a:hlink>
      <a:folHlink>
        <a:srgbClr val="7030A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ooks 16x9">
  <a:themeElements>
    <a:clrScheme name="Books_16x9">
      <a:dk1>
        <a:srgbClr val="374C81"/>
      </a:dk1>
      <a:lt1>
        <a:srgbClr val="FFFFFF"/>
      </a:lt1>
      <a:dk2>
        <a:srgbClr val="000000"/>
      </a:dk2>
      <a:lt2>
        <a:srgbClr val="EDE5DF"/>
      </a:lt2>
      <a:accent1>
        <a:srgbClr val="414E77"/>
      </a:accent1>
      <a:accent2>
        <a:srgbClr val="70AAC4"/>
      </a:accent2>
      <a:accent3>
        <a:srgbClr val="8B6A94"/>
      </a:accent3>
      <a:accent4>
        <a:srgbClr val="61A796"/>
      </a:accent4>
      <a:accent5>
        <a:srgbClr val="4E5798"/>
      </a:accent5>
      <a:accent6>
        <a:srgbClr val="7E5C5C"/>
      </a:accent6>
      <a:hlink>
        <a:srgbClr val="0070C0"/>
      </a:hlink>
      <a:folHlink>
        <a:srgbClr val="7030A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2022-02-10T21:24:32Z</dcterms:created>
  <dc:creator>StJoy, Melissa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